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4"/>
    <p:sldMasterId id="2147483885" r:id="rId5"/>
    <p:sldMasterId id="2147483915" r:id="rId6"/>
    <p:sldMasterId id="2147483935" r:id="rId7"/>
  </p:sldMasterIdLst>
  <p:notesMasterIdLst>
    <p:notesMasterId r:id="rId34"/>
  </p:notesMasterIdLst>
  <p:handoutMasterIdLst>
    <p:handoutMasterId r:id="rId35"/>
  </p:handoutMasterIdLst>
  <p:sldIdLst>
    <p:sldId id="442" r:id="rId8"/>
    <p:sldId id="443" r:id="rId9"/>
    <p:sldId id="445" r:id="rId10"/>
    <p:sldId id="446" r:id="rId11"/>
    <p:sldId id="447" r:id="rId12"/>
    <p:sldId id="448" r:id="rId13"/>
    <p:sldId id="449" r:id="rId14"/>
    <p:sldId id="453" r:id="rId15"/>
    <p:sldId id="450" r:id="rId16"/>
    <p:sldId id="451" r:id="rId17"/>
    <p:sldId id="454" r:id="rId18"/>
    <p:sldId id="455" r:id="rId19"/>
    <p:sldId id="456" r:id="rId20"/>
    <p:sldId id="457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</p:sldIdLst>
  <p:sldSz cx="12192000" cy="6858000"/>
  <p:notesSz cx="7010400" cy="9296400"/>
  <p:custDataLst>
    <p:tags r:id="rId36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7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90" userDrawn="1">
          <p15:clr>
            <a:srgbClr val="A4A3A4"/>
          </p15:clr>
        </p15:guide>
        <p15:guide id="6" pos="5295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8" userDrawn="1">
          <p15:clr>
            <a:srgbClr val="A4A3A4"/>
          </p15:clr>
        </p15:guide>
        <p15:guide id="12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Microsoft Office User" initials="MOU" lastIdx="2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4" name="Kimberly Watkins" initials="KW" lastIdx="5" clrIdx="4">
    <p:extLst>
      <p:ext uri="{19B8F6BF-5375-455C-9EA6-DF929625EA0E}">
        <p15:presenceInfo xmlns:p15="http://schemas.microsoft.com/office/powerpoint/2012/main" userId="Kimberly Watkins" providerId="None"/>
      </p:ext>
    </p:extLst>
  </p:cmAuthor>
  <p:cmAuthor id="5" name="Mommsen, Christy" initials="MC" lastIdx="4" clrIdx="5">
    <p:extLst>
      <p:ext uri="{19B8F6BF-5375-455C-9EA6-DF929625EA0E}">
        <p15:presenceInfo xmlns:p15="http://schemas.microsoft.com/office/powerpoint/2012/main" userId="S-1-5-21-1407069837-2091007605-538272213-27154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252"/>
    <a:srgbClr val="FEE385"/>
    <a:srgbClr val="232F3E"/>
    <a:srgbClr val="FF9900"/>
    <a:srgbClr val="29ABE2"/>
    <a:srgbClr val="26C4FF"/>
    <a:srgbClr val="22D3E2"/>
    <a:srgbClr val="FDC500"/>
    <a:srgbClr val="16BF9F"/>
    <a:srgbClr val="52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87278" autoAdjust="0"/>
  </p:normalViewPr>
  <p:slideViewPr>
    <p:cSldViewPr snapToGrid="0">
      <p:cViewPr varScale="1">
        <p:scale>
          <a:sx n="110" d="100"/>
          <a:sy n="110" d="100"/>
        </p:scale>
        <p:origin x="1000" y="184"/>
      </p:cViewPr>
      <p:guideLst>
        <p:guide pos="4897"/>
        <p:guide orient="horz" pos="1549"/>
        <p:guide orient="horz" pos="5139"/>
        <p:guide pos="551"/>
        <p:guide pos="9090"/>
        <p:guide pos="5295"/>
        <p:guide orient="horz" pos="1056"/>
        <p:guide orient="horz" pos="3504"/>
        <p:guide pos="3840"/>
        <p:guide pos="432"/>
        <p:guide pos="7128"/>
        <p:guide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7/22/24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7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30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4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24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63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9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4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9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09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7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EnableDnsSupport</a:t>
            </a: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When set to true, this property enables DNS resolution in the VPC.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It allows resources within the VPC to use DNS names to communicate with other resources, instead of relying solely on IP addresses.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This is typically enabled for convenience and ease of use when working with resources within the VPC.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EnableDnsHostnames</a:t>
            </a: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When set to true, this property enables DNS hostnames for instances launched in the VPC.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It assigns a DNS hostname to each instance launched in the VPC, which can be used for communication instead of IP addresses.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The DNS hostname follows the pattern </a:t>
            </a:r>
            <a:r>
              <a:rPr lang="en-US" b="0" i="0" dirty="0" err="1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ip</a:t>
            </a: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-&lt;private-</a:t>
            </a:r>
            <a:r>
              <a:rPr lang="en-US" b="0" i="0" dirty="0" err="1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ip</a:t>
            </a: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-address&gt;.ec2.internal, where &lt;private-</a:t>
            </a:r>
            <a:r>
              <a:rPr lang="en-US" b="0" i="0" dirty="0" err="1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ip</a:t>
            </a:r>
            <a:r>
              <a:rPr lang="en-US" b="0" i="0" dirty="0">
                <a:solidFill>
                  <a:srgbClr val="02080E"/>
                </a:solidFill>
                <a:effectLst/>
                <a:highlight>
                  <a:srgbClr val="F7F6F8"/>
                </a:highlight>
                <a:latin typeface="inherit"/>
              </a:rPr>
              <a:t>-address&gt; is the private IP address of the instance.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97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52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18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87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6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8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Internet Gateway first then Nat, other will fail to create NAT (</a:t>
            </a:r>
            <a:r>
              <a:rPr lang="en-US" dirty="0">
                <a:effectLst/>
              </a:rPr>
              <a:t>Network vpc-044e382df74c9349e has no Internet gateway attached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16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2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7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5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C622-D985-7E44-9C02-434AA6CA1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C8DD-34D1-9E45-9167-50AAF0666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673" y="318621"/>
            <a:ext cx="10039393" cy="26584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7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3F052-5CAB-4A4B-AB06-1C90194D28EB}"/>
              </a:ext>
            </a:extLst>
          </p:cNvPr>
          <p:cNvSpPr/>
          <p:nvPr userDrawn="1"/>
        </p:nvSpPr>
        <p:spPr>
          <a:xfrm>
            <a:off x="9399494" y="0"/>
            <a:ext cx="279250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2739A3-DE33-3846-80EF-679C347085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4063" y="1558925"/>
            <a:ext cx="2830512" cy="3802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 anchorCtr="1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photo </a:t>
            </a:r>
            <a:br>
              <a:rPr lang="en-US" dirty="0"/>
            </a:br>
            <a:r>
              <a:rPr lang="en-US" dirty="0"/>
              <a:t>of speaker</a:t>
            </a:r>
          </a:p>
        </p:txBody>
      </p:sp>
    </p:spTree>
    <p:extLst>
      <p:ext uri="{BB962C8B-B14F-4D97-AF65-F5344CB8AC3E}">
        <p14:creationId xmlns:p14="http://schemas.microsoft.com/office/powerpoint/2010/main" val="43368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33BC6-F4BB-F044-914E-F02FE741C20F}"/>
              </a:ext>
            </a:extLst>
          </p:cNvPr>
          <p:cNvSpPr/>
          <p:nvPr userDrawn="1"/>
        </p:nvSpPr>
        <p:spPr>
          <a:xfrm>
            <a:off x="0" y="0"/>
            <a:ext cx="4122821" cy="68580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F778-ECB8-D14D-A925-8075152AE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34" y="285850"/>
            <a:ext cx="545077" cy="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33BC6-F4BB-F044-914E-F02FE741C20F}"/>
              </a:ext>
            </a:extLst>
          </p:cNvPr>
          <p:cNvSpPr/>
          <p:nvPr userDrawn="1"/>
        </p:nvSpPr>
        <p:spPr>
          <a:xfrm>
            <a:off x="0" y="0"/>
            <a:ext cx="412282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DF205-5E71-8149-86B3-8E4E3B455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34" y="285850"/>
            <a:ext cx="545077" cy="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C622-D985-7E44-9C02-434AA6CA1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3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7A049-8134-1541-9813-5E8988CA2E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7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3ADA9-599A-C547-9FAB-2D1F5BB0690A}"/>
              </a:ext>
            </a:extLst>
          </p:cNvPr>
          <p:cNvSpPr/>
          <p:nvPr userDrawn="1"/>
        </p:nvSpPr>
        <p:spPr>
          <a:xfrm>
            <a:off x="138210" y="125454"/>
            <a:ext cx="10825259" cy="64783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B7810-0A4B-F540-BF25-389F40B3D537}"/>
              </a:ext>
            </a:extLst>
          </p:cNvPr>
          <p:cNvSpPr/>
          <p:nvPr userDrawn="1"/>
        </p:nvSpPr>
        <p:spPr>
          <a:xfrm>
            <a:off x="11097540" y="125455"/>
            <a:ext cx="966664" cy="647836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7DCFB-BE9B-DF4D-8036-855D95B054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232F3E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45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cast.amazon.com/videos/120498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B9ABD-F103-BE47-971D-47422A607B83}"/>
              </a:ext>
            </a:extLst>
          </p:cNvPr>
          <p:cNvSpPr/>
          <p:nvPr/>
        </p:nvSpPr>
        <p:spPr>
          <a:xfrm>
            <a:off x="811369" y="2259731"/>
            <a:ext cx="90115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Project4 - HAWA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135CE-6D31-9049-835B-23C5D972E14E}"/>
              </a:ext>
            </a:extLst>
          </p:cNvPr>
          <p:cNvCxnSpPr>
            <a:cxnSpLocks/>
          </p:cNvCxnSpPr>
          <p:nvPr/>
        </p:nvCxnSpPr>
        <p:spPr>
          <a:xfrm>
            <a:off x="934260" y="3595046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E862C0-7AC1-D441-947C-1B629CFC80E8}"/>
              </a:ext>
            </a:extLst>
          </p:cNvPr>
          <p:cNvSpPr/>
          <p:nvPr/>
        </p:nvSpPr>
        <p:spPr>
          <a:xfrm>
            <a:off x="875883" y="4123726"/>
            <a:ext cx="19335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Jason Zhang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A3BB97-DA1C-3432-35D4-60AFDB0044FD}"/>
              </a:ext>
            </a:extLst>
          </p:cNvPr>
          <p:cNvSpPr/>
          <p:nvPr/>
        </p:nvSpPr>
        <p:spPr>
          <a:xfrm>
            <a:off x="875883" y="5686308"/>
            <a:ext cx="882805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Demo Video: </a:t>
            </a: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https://broadcast.amazon.com/videos/1204983</a:t>
            </a:r>
            <a:endParaRPr lang="en-US" sz="24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80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4.2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F6C30E-48B7-B5DB-38A0-438AA2D2B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6" y="2233830"/>
            <a:ext cx="3790052" cy="2734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5943B-501E-0C90-C5E3-B92DC9747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29" y="852714"/>
            <a:ext cx="7793164" cy="55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5.1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BFDBD5D-5B7F-5A66-F6A1-59C1E3E7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11" y="93435"/>
            <a:ext cx="5087703" cy="2466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C1768-79B5-3332-2EE6-E3DF69ABB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11" y="2559939"/>
            <a:ext cx="5087703" cy="1704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223A64-3B5D-8F12-084D-CF6E9037B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211" y="4389444"/>
            <a:ext cx="5087703" cy="2258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C307E-A9C5-0AA7-BD51-462096532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6" y="1499045"/>
            <a:ext cx="3648145" cy="40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8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5.2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C6E7B-672F-45DC-E7E0-03854DC46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9" y="1727644"/>
            <a:ext cx="3478207" cy="3791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204FF-2D87-DA8A-2B62-458B5FE83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36" y="119297"/>
            <a:ext cx="5017408" cy="2402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9413-369D-92EB-FC26-14F9C6357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36" y="2661254"/>
            <a:ext cx="5017408" cy="168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C410C-218F-5927-AA14-FA0CAF899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36" y="4486939"/>
            <a:ext cx="5017408" cy="23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7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6.1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99E5F1-4464-BEB9-FFF5-E3591C84D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0" y="1803844"/>
            <a:ext cx="3519099" cy="3704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4F59C-3517-503A-EA2F-D7C611855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14" y="89807"/>
            <a:ext cx="5321300" cy="2589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FAD14-104B-7A09-B296-3EBADCCCB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14" y="2828687"/>
            <a:ext cx="5326359" cy="1497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34EC1-D378-1CDA-6C6E-1CD3620DD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14" y="4673632"/>
            <a:ext cx="5321300" cy="20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9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6.2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0D8331E-49AC-EA16-D0EA-68FA6EA1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764723"/>
            <a:ext cx="3704883" cy="3808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69465-BE34-3C58-BD7D-2D3303B2C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5" y="203199"/>
            <a:ext cx="5647871" cy="2448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A7923-6A46-0BBC-2DC1-1656204F2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5" y="2651252"/>
            <a:ext cx="5647871" cy="1594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19B6E-5F5F-0030-5C23-8E7F26761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15" y="4245719"/>
            <a:ext cx="5647871" cy="21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54912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  <a:p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summary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1370933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43DF6C9-E00F-9974-9256-F3B874AEE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11" y="2274362"/>
            <a:ext cx="7528951" cy="2692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2008E-73F6-DA5F-36F4-A6FEF2CDE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4" y="2481943"/>
            <a:ext cx="3853208" cy="26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381001" y="2634570"/>
            <a:ext cx="3732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SG &amp; Key</a:t>
            </a:r>
          </a:p>
          <a:p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Configuration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26206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B3E81C1-18B8-DB9E-8034-591463A8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62" y="981759"/>
            <a:ext cx="7772400" cy="50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5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SG &amp; Key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AE3B81-F902-2E46-3BEF-1CD6FC68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9" y="2696714"/>
            <a:ext cx="3640364" cy="1068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12C9CF-836C-B57D-016A-533B05BBE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7" y="1644650"/>
            <a:ext cx="7327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SG &amp; Key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7B62C3-65E4-0D17-11E1-8CE02D41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9" y="2500991"/>
            <a:ext cx="3723377" cy="2419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7C428-2552-8656-EB8F-721275323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04" y="206383"/>
            <a:ext cx="6954067" cy="64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3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SG &amp; Key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C11B15-293F-F308-411F-24F02D94D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3" y="2031091"/>
            <a:ext cx="3851747" cy="2954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838324-2421-011D-0330-54278D71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67" y="206383"/>
            <a:ext cx="6733347" cy="6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228671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  <a:p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Configuration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F8593E6-9FAE-5580-EB29-0D229DD45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1" y="841972"/>
            <a:ext cx="7772400" cy="53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5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381001" y="2634570"/>
            <a:ext cx="3732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ALB</a:t>
            </a:r>
          </a:p>
          <a:p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Configuration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26206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B510F66-C8EC-3F82-37D3-51EEEEF5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99" y="913750"/>
            <a:ext cx="7772400" cy="50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ALB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B9D24BD-C2BE-41CB-1F63-6ACCAFDB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4" y="2719614"/>
            <a:ext cx="3814206" cy="160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181CE-94ED-E6AE-9228-84BECE5FF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111"/>
          <a:stretch/>
        </p:blipFill>
        <p:spPr>
          <a:xfrm>
            <a:off x="5629869" y="76201"/>
            <a:ext cx="4393917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2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ALB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D86E2E-9AC8-8974-0284-C29FF8B7F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4" y="1672771"/>
            <a:ext cx="3807678" cy="4074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0620D-B74D-5057-B4BF-BE879077F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99710"/>
            <a:ext cx="7434208" cy="46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381001" y="2634570"/>
            <a:ext cx="37322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ASG</a:t>
            </a:r>
          </a:p>
          <a:p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Configuration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26206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C58742E-E2CF-7426-766A-9A584DE2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30" y="1115074"/>
            <a:ext cx="7772400" cy="50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ASG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68B4F6-5082-3E84-8C88-3E4F3D9DA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2" y="2539551"/>
            <a:ext cx="3772389" cy="1901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231BC1-E1FA-F3A6-01F8-1542F94B4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33" y="206383"/>
            <a:ext cx="6885727" cy="64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9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17196" y="206383"/>
            <a:ext cx="3262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ASG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12686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920F60-F0BB-C36B-E408-FA7A1749A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" y="2495549"/>
            <a:ext cx="3925580" cy="23377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0AF70D-D691-EB91-8122-378B076A5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65" y="328414"/>
            <a:ext cx="4901485" cy="2969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D5AD3-56B7-0738-A98E-B49EEC812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05" y="3560515"/>
            <a:ext cx="4941745" cy="11272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F41D9C-987A-29F3-D10C-968047681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65" y="4919214"/>
            <a:ext cx="4901485" cy="17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8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B9ABD-F103-BE47-971D-47422A607B83}"/>
              </a:ext>
            </a:extLst>
          </p:cNvPr>
          <p:cNvSpPr/>
          <p:nvPr/>
        </p:nvSpPr>
        <p:spPr>
          <a:xfrm>
            <a:off x="309481" y="5133123"/>
            <a:ext cx="90115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135CE-6D31-9049-835B-23C5D972E14E}"/>
              </a:ext>
            </a:extLst>
          </p:cNvPr>
          <p:cNvCxnSpPr>
            <a:cxnSpLocks/>
          </p:cNvCxnSpPr>
          <p:nvPr/>
        </p:nvCxnSpPr>
        <p:spPr>
          <a:xfrm>
            <a:off x="432372" y="6148786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E862C0-7AC1-D441-947C-1B629CFC80E8}"/>
              </a:ext>
            </a:extLst>
          </p:cNvPr>
          <p:cNvSpPr/>
          <p:nvPr/>
        </p:nvSpPr>
        <p:spPr>
          <a:xfrm>
            <a:off x="373995" y="6216829"/>
            <a:ext cx="19335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Jason Zhang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04083-895B-E827-3E32-435125FD5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07" y="1618196"/>
            <a:ext cx="4751273" cy="30886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C70D40-AF90-43B8-447D-0C6C7984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5" y="2386908"/>
            <a:ext cx="6099083" cy="18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56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51FD550-9103-4E09-1580-4FEFFD047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31" y="439057"/>
            <a:ext cx="7103555" cy="60488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02631B-C9CB-ABD3-9181-4D0DAE44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3" y="2140414"/>
            <a:ext cx="3644484" cy="257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2.1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F343A6-7529-C246-D387-8C12A65A6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79" y="338264"/>
            <a:ext cx="6591950" cy="6458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5364C-655E-1400-B591-8AA8FD587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9" y="2170652"/>
            <a:ext cx="3524077" cy="2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2.2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42E493C-05EB-684F-1616-138F430A7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8" y="2358805"/>
            <a:ext cx="3524077" cy="2140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3EAC5-8C44-7B27-6090-FC5EE1E5B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297" y="108858"/>
            <a:ext cx="6840216" cy="67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8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2.3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02B-EF5A-9FDF-83E3-85ADFD03C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2" y="2368358"/>
            <a:ext cx="2941047" cy="2121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0556E-5256-A6E3-B406-E793CE1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72" y="87086"/>
            <a:ext cx="6682967" cy="67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2.4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300DF-4686-E44F-E165-89EF46B34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0" y="2368357"/>
            <a:ext cx="3369095" cy="2121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F6FC3-6728-99BE-DF96-ECB3DEA0E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82" y="97972"/>
            <a:ext cx="6680733" cy="66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8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3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2728F7-FFB0-EBF9-1646-B41A8F913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64" y="661748"/>
            <a:ext cx="7581900" cy="321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DDDD5-1BFA-C383-0B5E-604DFE20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6" y="3029400"/>
            <a:ext cx="3749380" cy="1690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C46A8-6931-9CB9-1C8C-5EE26FD34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64" y="4404178"/>
            <a:ext cx="7581900" cy="21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0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06383"/>
            <a:ext cx="281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Step 4.1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63057" y="852714"/>
            <a:ext cx="1102358" cy="0"/>
          </a:xfrm>
          <a:prstGeom prst="line">
            <a:avLst/>
          </a:prstGeom>
          <a:ln w="1016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727733E-DD49-644B-138B-3CAB7D4C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2" y="2369456"/>
            <a:ext cx="3772165" cy="2833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DC654-187F-9979-782A-B0621ECC6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64" y="1006927"/>
            <a:ext cx="7663250" cy="54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0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slide smile - squid i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31D666D56EE14EA9B52764B4508099" ma:contentTypeVersion="1" ma:contentTypeDescription="Create a new document." ma:contentTypeScope="" ma:versionID="b9b1c41f9aef09831e5c70ffe0619462">
  <xsd:schema xmlns:xsd="http://www.w3.org/2001/XMLSchema" xmlns:xs="http://www.w3.org/2001/XMLSchema" xmlns:p="http://schemas.microsoft.com/office/2006/metadata/properties" xmlns:ns2="6d3a64c5-a7a4-452d-bff7-04d5f6fec492" targetNamespace="http://schemas.microsoft.com/office/2006/metadata/properties" ma:root="true" ma:fieldsID="52a5b491925dd422410ec3e6ff999dd9" ns2:_="">
    <xsd:import namespace="6d3a64c5-a7a4-452d-bff7-04d5f6fec49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a64c5-a7a4-452d-bff7-04d5f6fec4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0FCA72-E144-4B54-A2FA-05CAD210445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6d3a64c5-a7a4-452d-bff7-04d5f6fec49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57F4ED-CC21-4BEE-82C5-9622FC7B7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239CC3-D0D9-4909-8ABC-373A626B08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a64c5-a7a4-452d-bff7-04d5f6fec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65521</TotalTime>
  <Words>289</Words>
  <Application>Microsoft Macintosh PowerPoint</Application>
  <PresentationFormat>Widescreen</PresentationFormat>
  <Paragraphs>65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Amazon Ember</vt:lpstr>
      <vt:lpstr>Arial</vt:lpstr>
      <vt:lpstr>Calibri</vt:lpstr>
      <vt:lpstr>inherit</vt:lpstr>
      <vt:lpstr>2_Custom Design</vt:lpstr>
      <vt:lpstr>Section slide smile - squid ink</vt:lpstr>
      <vt:lpstr>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Beatrice Kennedy</dc:creator>
  <cp:lastModifiedBy>Zhang, Jason</cp:lastModifiedBy>
  <cp:revision>1378</cp:revision>
  <cp:lastPrinted>2019-04-05T23:40:51Z</cp:lastPrinted>
  <dcterms:created xsi:type="dcterms:W3CDTF">2015-05-05T16:46:37Z</dcterms:created>
  <dcterms:modified xsi:type="dcterms:W3CDTF">2024-07-22T16:16:41Z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0x0101002D31D666D56EE14EA9B52764B4508099</vt:lpwstr>
  </property>
</Properties>
</file>